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sldIdLst>
    <p:sldId id="256" r:id="rId16"/>
  </p:sldIdLst>
  <p:sldSz cx="9144000" cy="6858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8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10" Type="http://schemas.openxmlformats.org/officeDocument/2006/relationships/slideMaster" Target="slideMasters/slideMaster10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 smtClean="0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 smtClean="0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 smtClean="0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 smtClean="0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 smtClean="0"/>
              <a:t>Editar el estilo de texto del patrón</a:t>
            </a:r>
          </a:p>
          <a:p>
            <a:pPr marL="0" lvl="1"/>
            <a:r>
              <a:rPr lang="es-ES" smtClean="0"/>
              <a:t>Segundo nivel</a:t>
            </a:r>
          </a:p>
          <a:p>
            <a:pPr marL="0" lvl="2"/>
            <a:r>
              <a:rPr lang="es-ES" smtClean="0"/>
              <a:t>Tercer nivel</a:t>
            </a:r>
          </a:p>
          <a:p>
            <a:pPr marL="0" lvl="3"/>
            <a:r>
              <a:rPr lang="es-ES" smtClean="0"/>
              <a:t>Cuarto nivel</a:t>
            </a:r>
          </a:p>
          <a:p>
            <a:pPr marL="0" lvl="4"/>
            <a:r>
              <a:rPr lang="es-ES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13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Título"/>
          <p:cNvSpPr txBox="1">
            <a:spLocks/>
          </p:cNvSpPr>
          <p:nvPr/>
        </p:nvSpPr>
        <p:spPr>
          <a:xfrm>
            <a:off x="1657350" y="116632"/>
            <a:ext cx="6724650" cy="416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CUADRO NOMBRAMIENTO EFECTOS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DICIEMBRE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s-MX" sz="2000" dirty="0" smtClean="0">
                <a:solidFill>
                  <a:schemeClr val="bg1"/>
                </a:solidFill>
                <a:cs typeface="Calibri" panose="020F0502020204030204" pitchFamily="34" charset="0"/>
              </a:rPr>
              <a:t>DE 2020</a:t>
            </a:r>
            <a:endParaRPr lang="es-MX" sz="20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8" name="3 CuadroTexto">
            <a:extLst>
              <a:ext uri="{FF2B5EF4-FFF2-40B4-BE49-F238E27FC236}">
                <a16:creationId xmlns:a16="http://schemas.microsoft.com/office/drawing/2014/main" id="{EFB232E6-563C-4BC3-846A-2B92D8A25734}"/>
              </a:ext>
            </a:extLst>
          </p:cNvPr>
          <p:cNvSpPr txBox="1"/>
          <p:nvPr/>
        </p:nvSpPr>
        <p:spPr>
          <a:xfrm>
            <a:off x="339203" y="1488703"/>
            <a:ext cx="7473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/>
              <a:t>Este cuadro muestra los pensionados a partir del 01 de </a:t>
            </a:r>
            <a:r>
              <a:rPr lang="es-MX" sz="1600" dirty="0" smtClean="0"/>
              <a:t>Diciembre </a:t>
            </a:r>
            <a:r>
              <a:rPr lang="es-MX" sz="1600" dirty="0"/>
              <a:t>con un ingreso mayor a 50,000 pesos mensuales. </a:t>
            </a:r>
          </a:p>
        </p:txBody>
      </p:sp>
      <p:sp>
        <p:nvSpPr>
          <p:cNvPr id="9" name="Marcador de número de diapositiva 2"/>
          <p:cNvSpPr>
            <a:spLocks noGrp="1"/>
          </p:cNvSpPr>
          <p:nvPr>
            <p:ph type="sldNum" sz="quarter" idx="4294967295"/>
          </p:nvPr>
        </p:nvSpPr>
        <p:spPr>
          <a:xfrm>
            <a:off x="8178084" y="6336406"/>
            <a:ext cx="566671" cy="385069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3.1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37" y="2642390"/>
            <a:ext cx="8664907" cy="1642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2</TotalTime>
  <Words>27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1</vt:i4>
      </vt:variant>
    </vt:vector>
  </HeadingPairs>
  <TitlesOfParts>
    <vt:vector size="20" baseType="lpstr">
      <vt:lpstr>Arial</vt:lpstr>
      <vt:lpstr>Calibri</vt:lpstr>
      <vt:lpstr>Candara</vt:lpstr>
      <vt:lpstr>Century Gothic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8</cp:revision>
  <cp:lastPrinted>2020-12-10T15:53:02Z</cp:lastPrinted>
  <dcterms:created xsi:type="dcterms:W3CDTF">2020-08-21T21:22:36Z</dcterms:created>
  <dcterms:modified xsi:type="dcterms:W3CDTF">2020-12-10T15:53:12Z</dcterms:modified>
</cp:coreProperties>
</file>